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land with white lines&#10;&#10;AI-generated content may be incorrect.">
            <a:extLst>
              <a:ext uri="{FF2B5EF4-FFF2-40B4-BE49-F238E27FC236}">
                <a16:creationId xmlns:a16="http://schemas.microsoft.com/office/drawing/2014/main" id="{1BF73D45-5F77-1047-E984-F4499802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898"/>
            <a:ext cx="7061317" cy="34908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160068" y="75699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3833216" y="255260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3899590" y="315636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2112459" y="255260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2154044" y="172641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640557" y="297084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570472" y="255530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110296" y="172641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300796" y="7407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5083378" y="202027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1204724" y="153591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1591537" y="46440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2832506" y="75699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3724686" y="144853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B19FF7-B8DF-9808-7627-968E3D34FAAC}"/>
              </a:ext>
            </a:extLst>
          </p:cNvPr>
          <p:cNvSpPr/>
          <p:nvPr/>
        </p:nvSpPr>
        <p:spPr>
          <a:xfrm>
            <a:off x="3642716" y="23021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4438904" y="77167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ABB5C6-12FC-E399-E613-E6DC01A0266F}"/>
              </a:ext>
            </a:extLst>
          </p:cNvPr>
          <p:cNvSpPr/>
          <p:nvPr/>
        </p:nvSpPr>
        <p:spPr>
          <a:xfrm>
            <a:off x="4105686" y="316938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FE8BA6-B21B-556B-2E8E-2092373AFADE}"/>
              </a:ext>
            </a:extLst>
          </p:cNvPr>
          <p:cNvSpPr/>
          <p:nvPr/>
        </p:nvSpPr>
        <p:spPr>
          <a:xfrm>
            <a:off x="2373432" y="17585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B76A61-BE25-C0D5-C2D6-8F8BA8A23325}"/>
              </a:ext>
            </a:extLst>
          </p:cNvPr>
          <p:cNvSpPr/>
          <p:nvPr/>
        </p:nvSpPr>
        <p:spPr>
          <a:xfrm>
            <a:off x="1395224" y="1535915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68CF1D-03E5-35F5-E7BA-7AE933ABA938}"/>
              </a:ext>
            </a:extLst>
          </p:cNvPr>
          <p:cNvSpPr/>
          <p:nvPr/>
        </p:nvSpPr>
        <p:spPr>
          <a:xfrm>
            <a:off x="3833216" y="243233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ED66F480-A181-5823-4B43-C355E359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8945" r="-1508"/>
          <a:stretch>
            <a:fillRect/>
          </a:stretch>
        </p:blipFill>
        <p:spPr>
          <a:xfrm>
            <a:off x="5956968" y="581025"/>
            <a:ext cx="5956968" cy="594360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956967" y="3609973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956968" y="581025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956968" y="2047875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292643" y="952672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586827" y="1120765"/>
            <a:ext cx="24765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Welcome back to the world of the waking! Glad you helped us at the garrison with the centaur attack. If you’re looking to stretch your legs, can you go with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Faren</a:t>
            </a:r>
            <a:r>
              <a:rPr lang="en-US" dirty="0"/>
              <a:t> and check on fields? </a:t>
            </a:r>
            <a:r>
              <a:rPr lang="en-US" b="1" dirty="0"/>
              <a:t>Follow the road and head over to the windmill.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8147283" y="4184388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405804" y="5011998"/>
            <a:ext cx="3508132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662734" y="5135637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Logan</a:t>
            </a:r>
          </a:p>
        </p:txBody>
      </p:sp>
      <p:pic>
        <p:nvPicPr>
          <p:cNvPr id="3" name="Picture 2" descr="A video game character with a tiger head&#10;&#10;AI-generated content may be incorrect.">
            <a:extLst>
              <a:ext uri="{FF2B5EF4-FFF2-40B4-BE49-F238E27FC236}">
                <a16:creationId xmlns:a16="http://schemas.microsoft.com/office/drawing/2014/main" id="{910268FB-0D4A-7A3B-3B24-50E33D08D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97" b="97813" l="9961" r="89844">
                        <a14:foregroundMark x1="45410" y1="3359" x2="53418" y2="8359"/>
                        <a14:foregroundMark x1="53418" y1="8359" x2="55469" y2="11250"/>
                        <a14:foregroundMark x1="45410" y1="3203" x2="46973" y2="5313"/>
                        <a14:foregroundMark x1="85156" y1="71406" x2="87012" y2="67500"/>
                        <a14:foregroundMark x1="81641" y1="93594" x2="77539" y2="94609"/>
                        <a14:foregroundMark x1="74707" y1="93594" x2="74219" y2="93359"/>
                        <a14:foregroundMark x1="68848" y1="97813" x2="69043" y2="95859"/>
                        <a14:foregroundMark x1="65918" y1="97500" x2="68457" y2="66328"/>
                        <a14:foregroundMark x1="68457" y1="66328" x2="60449" y2="59219"/>
                        <a14:foregroundMark x1="60449" y1="59219" x2="59473" y2="58750"/>
                        <a14:foregroundMark x1="83105" y1="94844" x2="80762" y2="92891"/>
                        <a14:foregroundMark x1="77539" y1="97344" x2="78223" y2="97109"/>
                        <a14:foregroundMark x1="80078" y1="97344" x2="77832" y2="94688"/>
                        <a14:foregroundMark x1="14160" y1="71953" x2="15234" y2="61563"/>
                        <a14:foregroundMark x1="15234" y1="61563" x2="16602" y2="60000"/>
                        <a14:foregroundMark x1="17476" y1="74904" x2="15332" y2="70859"/>
                        <a14:foregroundMark x1="12457" y1="72375" x2="12402" y2="71953"/>
                        <a14:foregroundMark x1="20703" y1="90859" x2="26855" y2="91563"/>
                        <a14:foregroundMark x1="23828" y1="93750" x2="33887" y2="94297"/>
                        <a14:foregroundMark x1="19824" y1="91563" x2="20703" y2="88906"/>
                        <a14:foregroundMark x1="80469" y1="64609" x2="81543" y2="61953"/>
                        <a14:foregroundMark x1="76953" y1="80000" x2="78418" y2="77188"/>
                        <a14:foregroundMark x1="17578" y1="75859" x2="16211" y2="73906"/>
                        <a14:foregroundMark x1="37793" y1="91797" x2="37793" y2="91094"/>
                        <a14:foregroundMark x1="80078" y1="65859" x2="79980" y2="64844"/>
                        <a14:foregroundMark x1="14844" y1="61953" x2="29102" y2="33203"/>
                        <a14:foregroundMark x1="89648" y1="60156" x2="89941" y2="67109"/>
                        <a14:foregroundMark x1="89941" y1="67109" x2="88965" y2="67891"/>
                        <a14:foregroundMark x1="80469" y1="66094" x2="80469" y2="66094"/>
                        <a14:foregroundMark x1="80664" y1="66641" x2="80664" y2="66641"/>
                        <a14:foregroundMark x1="21289" y1="69844" x2="21289" y2="68203"/>
                        <a14:foregroundMark x1="21094" y1="70703" x2="20898" y2="68594"/>
                        <a14:foregroundMark x1="20898" y1="70859" x2="21094" y2="69844"/>
                        <a14:foregroundMark x1="20298" y1="71706" x2="20130" y2="72124"/>
                        <a14:foregroundMark x1="76074" y1="80703" x2="76074" y2="79219"/>
                        <a14:foregroundMark x1="45605" y1="1797" x2="45605" y2="3203"/>
                        <a14:foregroundMark x1="83301" y1="95781" x2="82617" y2="95156"/>
                        <a14:foregroundMark x1="79980" y1="95781" x2="80078" y2="96484"/>
                        <a14:backgroundMark x1="30469" y1="47656" x2="24512" y2="66953"/>
                        <a14:backgroundMark x1="24512" y1="66953" x2="24707" y2="70859"/>
                        <a14:backgroundMark x1="70898" y1="43750" x2="77637" y2="59922"/>
                        <a14:backgroundMark x1="77637" y1="59922" x2="77539" y2="61563"/>
                        <a14:backgroundMark x1="31836" y1="45156" x2="29590" y2="49453"/>
                        <a14:backgroundMark x1="75524" y1="77838" x2="74414" y2="80391"/>
                        <a14:backgroundMark x1="75977" y1="76797" x2="75570" y2="77733"/>
                        <a14:backgroundMark x1="77637" y1="62656" x2="78516" y2="64453"/>
                        <a14:backgroundMark x1="83398" y1="65313" x2="83105" y2="68594"/>
                        <a14:backgroundMark x1="18652" y1="68906" x2="17871" y2="71953"/>
                        <a14:backgroundMark x1="21777" y1="70938" x2="21387" y2="72344"/>
                        <a14:backgroundMark x1="17773" y1="72969" x2="19043" y2="74375"/>
                        <a14:backgroundMark x1="18359" y1="67891" x2="18652" y2="69063"/>
                        <a14:backgroundMark x1="11816" y1="72500" x2="12988" y2="76250"/>
                        <a14:backgroundMark x1="12891" y1="74766" x2="12402" y2="73438"/>
                        <a14:backgroundMark x1="24316" y1="88516" x2="23730" y2="87813"/>
                        <a14:backgroundMark x1="21973" y1="91563" x2="20605" y2="93281"/>
                        <a14:backgroundMark x1="81445" y1="95469" x2="82129" y2="96641"/>
                        <a14:backgroundMark x1="77734" y1="91328" x2="78418" y2="89766"/>
                        <a14:backgroundMark x1="31348" y1="55313" x2="27637" y2="61250"/>
                        <a14:backgroundMark x1="26660" y1="64141" x2="25586" y2="6984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" y="0"/>
            <a:ext cx="5486400" cy="6858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Picture 18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460DC178-C247-8859-6755-D85A479DED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2" t="28320" b="38629"/>
          <a:stretch>
            <a:fillRect/>
          </a:stretch>
        </p:blipFill>
        <p:spPr>
          <a:xfrm>
            <a:off x="309561" y="4962568"/>
            <a:ext cx="4711883" cy="9810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487E7-F074-B63D-70A3-29CB214011B5}"/>
              </a:ext>
            </a:extLst>
          </p:cNvPr>
          <p:cNvSpPr txBox="1"/>
          <p:nvPr/>
        </p:nvSpPr>
        <p:spPr>
          <a:xfrm rot="21076434">
            <a:off x="2104191" y="5122878"/>
            <a:ext cx="1288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Tybalt</a:t>
            </a: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garment&#10;&#10;AI-generated content may be incorrect.">
            <a:extLst>
              <a:ext uri="{FF2B5EF4-FFF2-40B4-BE49-F238E27FC236}">
                <a16:creationId xmlns:a16="http://schemas.microsoft.com/office/drawing/2014/main" id="{9DA9C31F-07AC-F915-1718-DD6EA719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3" b="97659" l="9921" r="89683">
                        <a14:foregroundMark x1="52381" y1="2341" x2="42063" y2="10033"/>
                        <a14:foregroundMark x1="40683" y1="13815" x2="40476" y2="14381"/>
                        <a14:foregroundMark x1="42063" y1="10033" x2="40898" y2="13225"/>
                        <a14:foregroundMark x1="57937" y1="5518" x2="57540" y2="14716"/>
                        <a14:foregroundMark x1="57540" y1="14716" x2="58333" y2="15217"/>
                        <a14:foregroundMark x1="74206" y1="22241" x2="88492" y2="54181"/>
                        <a14:foregroundMark x1="88492" y1="54181" x2="88095" y2="55017"/>
                        <a14:foregroundMark x1="77057" y1="91806" x2="77381" y2="95652"/>
                        <a14:foregroundMark x1="77029" y1="91472" x2="77057" y2="91806"/>
                        <a14:foregroundMark x1="77001" y1="91137" x2="77029" y2="91472"/>
                        <a14:foregroundMark x1="75397" y1="72074" x2="77001" y2="91137"/>
                        <a14:foregroundMark x1="28571" y1="73077" x2="30952" y2="83612"/>
                        <a14:foregroundMark x1="30952" y1="83612" x2="22222" y2="93645"/>
                        <a14:foregroundMark x1="13492" y1="52843" x2="24206" y2="25251"/>
                        <a14:foregroundMark x1="17857" y1="26589" x2="19444" y2="21237"/>
                        <a14:foregroundMark x1="78571" y1="97659" x2="79762" y2="96154"/>
                        <a14:foregroundMark x1="88889" y1="39465" x2="83333" y2="34281"/>
                        <a14:foregroundMark x1="47222" y1="2843" x2="51984" y2="2676"/>
                        <a14:foregroundMark x1="59524" y1="7860" x2="59524" y2="9197"/>
                        <a14:foregroundMark x1="60317" y1="14214" x2="60317" y2="15050"/>
                        <a14:foregroundMark x1="80952" y1="27090" x2="80159" y2="24749"/>
                        <a14:foregroundMark x1="82143" y1="47659" x2="81746" y2="46656"/>
                        <a14:foregroundMark x1="78968" y1="92475" x2="78968" y2="92475"/>
                        <a14:foregroundMark x1="80159" y1="92809" x2="80159" y2="92809"/>
                        <a14:foregroundMark x1="80952" y1="93478" x2="80952" y2="93478"/>
                        <a14:foregroundMark x1="81746" y1="93144" x2="81746" y2="93144"/>
                        <a14:foregroundMark x1="83333" y1="96656" x2="83333" y2="96656"/>
                        <a14:foregroundMark x1="80556" y1="91304" x2="80556" y2="91304"/>
                        <a14:foregroundMark x1="78571" y1="89130" x2="78571" y2="89130"/>
                        <a14:foregroundMark x1="44841" y1="2007" x2="46825" y2="1338"/>
                        <a14:foregroundMark x1="49206" y1="1003" x2="51190" y2="1003"/>
                        <a14:foregroundMark x1="53175" y1="836" x2="53175" y2="836"/>
                        <a14:backgroundMark x1="45238" y1="1003" x2="45238" y2="502"/>
                        <a14:backgroundMark x1="49206" y1="59866" x2="46825" y2="91304"/>
                        <a14:backgroundMark x1="46825" y1="91304" x2="62302" y2="93813"/>
                        <a14:backgroundMark x1="79762" y1="83278" x2="81746" y2="76087"/>
                        <a14:backgroundMark x1="79365" y1="69064" x2="78571" y2="69732"/>
                        <a14:backgroundMark x1="78571" y1="52341" x2="73810" y2="46656"/>
                        <a14:backgroundMark x1="74603" y1="46321" x2="76190" y2="47324"/>
                        <a14:backgroundMark x1="78571" y1="47324" x2="75794" y2="46154"/>
                        <a14:backgroundMark x1="74603" y1="45652" x2="74603" y2="46321"/>
                        <a14:backgroundMark x1="11508" y1="31773" x2="7540" y2="36288"/>
                        <a14:backgroundMark x1="28571" y1="35619" x2="28571" y2="37124"/>
                        <a14:backgroundMark x1="28968" y1="38796" x2="29762" y2="39465"/>
                        <a14:backgroundMark x1="29365" y1="35953" x2="28175" y2="33946"/>
                        <a14:backgroundMark x1="11111" y1="57191" x2="14286" y2="56355"/>
                        <a14:backgroundMark x1="50000" y1="57023" x2="50794" y2="64047"/>
                        <a14:backgroundMark x1="50000" y1="56020" x2="50000" y2="58194"/>
                        <a14:backgroundMark x1="49603" y1="54849" x2="46825" y2="57023"/>
                        <a14:backgroundMark x1="54365" y1="68562" x2="59524" y2="71237"/>
                        <a14:backgroundMark x1="92063" y1="39465" x2="90873" y2="37793"/>
                        <a14:backgroundMark x1="54762" y1="65552" x2="54365" y2="63378"/>
                        <a14:backgroundMark x1="57143" y1="69732" x2="57143" y2="69732"/>
                        <a14:backgroundMark x1="40079" y1="12375" x2="38492" y2="11538"/>
                        <a14:backgroundMark x1="55556" y1="502" x2="55556" y2="502"/>
                        <a14:backgroundMark x1="46032" y1="334" x2="46032" y2="334"/>
                        <a14:backgroundMark x1="53968" y1="334" x2="53968" y2="334"/>
                        <a14:backgroundMark x1="81746" y1="91806" x2="81746" y2="91806"/>
                        <a14:backgroundMark x1="81746" y1="91472" x2="81746" y2="91472"/>
                        <a14:backgroundMark x1="80952" y1="91137" x2="80952" y2="91137"/>
                        <a14:backgroundMark x1="49206" y1="334" x2="49206" y2="33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4175" r="-2730"/>
          <a:stretch>
            <a:fillRect/>
          </a:stretch>
        </p:blipFill>
        <p:spPr>
          <a:xfrm>
            <a:off x="6235033" y="581025"/>
            <a:ext cx="5686425" cy="56959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EA4DF-D162-D5ED-C267-F96E53A76D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8870" b="50530"/>
          <a:stretch>
            <a:fillRect/>
          </a:stretch>
        </p:blipFill>
        <p:spPr>
          <a:xfrm rot="10800000">
            <a:off x="6235032" y="3402274"/>
            <a:ext cx="3397157" cy="152872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BDF18-110C-4213-D24B-6529B535F2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>
            <a:off x="6235033" y="59055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530F0-11D8-87DF-1EBE-8C355B0E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28305" b="53392"/>
          <a:stretch>
            <a:fillRect/>
          </a:stretch>
        </p:blipFill>
        <p:spPr>
          <a:xfrm>
            <a:off x="6235031" y="2057400"/>
            <a:ext cx="3597187" cy="16954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132ED-6FA4-D023-6C1E-A6328836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431676" y="96219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E4F6D-FEB6-2CD0-A5C7-643F046036E4}"/>
              </a:ext>
            </a:extLst>
          </p:cNvPr>
          <p:cNvSpPr txBox="1"/>
          <p:nvPr/>
        </p:nvSpPr>
        <p:spPr>
          <a:xfrm>
            <a:off x="6654794" y="1139653"/>
            <a:ext cx="250475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Somehow its always bandits and this close to home.  Let’s check on Flannum and make sure they haven’t done any “</a:t>
            </a:r>
            <a:r>
              <a:rPr lang="en-US" i="1" dirty="0"/>
              <a:t>dam-age</a:t>
            </a:r>
            <a:r>
              <a:rPr lang="en-US" dirty="0"/>
              <a:t>”. Alright, alright, I’ll stop.   </a:t>
            </a:r>
          </a:p>
          <a:p>
            <a:r>
              <a:rPr lang="en-US" b="1" dirty="0"/>
              <a:t>You check the north side, and I’ll check the south. Meet you at the western shore.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83674-0CC6-A6E4-5419-AFACD8DC4AEC}"/>
              </a:ext>
            </a:extLst>
          </p:cNvPr>
          <p:cNvSpPr txBox="1"/>
          <p:nvPr/>
        </p:nvSpPr>
        <p:spPr>
          <a:xfrm>
            <a:off x="8259128" y="3960942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3</a:t>
            </a:r>
          </a:p>
        </p:txBody>
      </p:sp>
      <p:pic>
        <p:nvPicPr>
          <p:cNvPr id="10" name="Picture 9" descr="A person in a garment&#10;&#10;AI-generated content may be incorrect.">
            <a:extLst>
              <a:ext uri="{FF2B5EF4-FFF2-40B4-BE49-F238E27FC236}">
                <a16:creationId xmlns:a16="http://schemas.microsoft.com/office/drawing/2014/main" id="{C5330085-86FA-EF1A-53CF-56E3690B1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3" b="97659" l="9921" r="89683">
                        <a14:foregroundMark x1="52381" y1="2341" x2="42063" y2="10033"/>
                        <a14:foregroundMark x1="40683" y1="13815" x2="40476" y2="14381"/>
                        <a14:foregroundMark x1="42063" y1="10033" x2="40898" y2="13225"/>
                        <a14:foregroundMark x1="57937" y1="5518" x2="57540" y2="14716"/>
                        <a14:foregroundMark x1="57540" y1="14716" x2="58333" y2="15217"/>
                        <a14:foregroundMark x1="74206" y1="22241" x2="88492" y2="54181"/>
                        <a14:foregroundMark x1="88492" y1="54181" x2="88095" y2="55017"/>
                        <a14:foregroundMark x1="77057" y1="91806" x2="77381" y2="95652"/>
                        <a14:foregroundMark x1="77029" y1="91472" x2="77057" y2="91806"/>
                        <a14:foregroundMark x1="77001" y1="91137" x2="77029" y2="91472"/>
                        <a14:foregroundMark x1="75397" y1="72074" x2="77001" y2="91137"/>
                        <a14:foregroundMark x1="28571" y1="73077" x2="30952" y2="83612"/>
                        <a14:foregroundMark x1="30952" y1="83612" x2="22222" y2="93645"/>
                        <a14:foregroundMark x1="13492" y1="52843" x2="24206" y2="25251"/>
                        <a14:foregroundMark x1="17857" y1="26589" x2="19444" y2="21237"/>
                        <a14:foregroundMark x1="78571" y1="97659" x2="79762" y2="96154"/>
                        <a14:foregroundMark x1="88889" y1="39465" x2="83333" y2="34281"/>
                        <a14:foregroundMark x1="47222" y1="2843" x2="51984" y2="2676"/>
                        <a14:foregroundMark x1="59524" y1="7860" x2="59524" y2="9197"/>
                        <a14:foregroundMark x1="60317" y1="14214" x2="60317" y2="15050"/>
                        <a14:foregroundMark x1="80952" y1="27090" x2="80159" y2="24749"/>
                        <a14:foregroundMark x1="82143" y1="47659" x2="81746" y2="46656"/>
                        <a14:foregroundMark x1="78968" y1="92475" x2="78968" y2="92475"/>
                        <a14:foregroundMark x1="80159" y1="92809" x2="80159" y2="92809"/>
                        <a14:foregroundMark x1="80952" y1="93478" x2="80952" y2="93478"/>
                        <a14:foregroundMark x1="81746" y1="93144" x2="81746" y2="93144"/>
                        <a14:foregroundMark x1="83333" y1="96656" x2="83333" y2="96656"/>
                        <a14:foregroundMark x1="80556" y1="91304" x2="80556" y2="91304"/>
                        <a14:foregroundMark x1="78571" y1="89130" x2="78571" y2="89130"/>
                        <a14:foregroundMark x1="44841" y1="2007" x2="46825" y2="1338"/>
                        <a14:foregroundMark x1="49206" y1="1003" x2="51190" y2="1003"/>
                        <a14:foregroundMark x1="53175" y1="836" x2="53175" y2="836"/>
                        <a14:backgroundMark x1="45238" y1="1003" x2="45238" y2="502"/>
                        <a14:backgroundMark x1="49206" y1="59866" x2="46825" y2="91304"/>
                        <a14:backgroundMark x1="46825" y1="91304" x2="62302" y2="93813"/>
                        <a14:backgroundMark x1="79762" y1="83278" x2="81746" y2="76087"/>
                        <a14:backgroundMark x1="79365" y1="69064" x2="78571" y2="69732"/>
                        <a14:backgroundMark x1="78571" y1="52341" x2="73810" y2="46656"/>
                        <a14:backgroundMark x1="74603" y1="46321" x2="76190" y2="47324"/>
                        <a14:backgroundMark x1="78571" y1="47324" x2="75794" y2="46154"/>
                        <a14:backgroundMark x1="74603" y1="45652" x2="74603" y2="46321"/>
                        <a14:backgroundMark x1="11508" y1="31773" x2="7540" y2="36288"/>
                        <a14:backgroundMark x1="28571" y1="35619" x2="28571" y2="37124"/>
                        <a14:backgroundMark x1="28968" y1="38796" x2="29762" y2="39465"/>
                        <a14:backgroundMark x1="29365" y1="35953" x2="28175" y2="33946"/>
                        <a14:backgroundMark x1="11111" y1="57191" x2="14286" y2="56355"/>
                        <a14:backgroundMark x1="50000" y1="57023" x2="50794" y2="64047"/>
                        <a14:backgroundMark x1="50000" y1="56020" x2="50000" y2="58194"/>
                        <a14:backgroundMark x1="49603" y1="54849" x2="46825" y2="57023"/>
                        <a14:backgroundMark x1="54365" y1="68562" x2="59524" y2="71237"/>
                        <a14:backgroundMark x1="92063" y1="39465" x2="90873" y2="37793"/>
                        <a14:backgroundMark x1="54762" y1="65552" x2="54365" y2="63378"/>
                        <a14:backgroundMark x1="57143" y1="69732" x2="57143" y2="69732"/>
                        <a14:backgroundMark x1="40079" y1="12375" x2="38492" y2="11538"/>
                        <a14:backgroundMark x1="55556" y1="502" x2="55556" y2="502"/>
                        <a14:backgroundMark x1="46032" y1="334" x2="46032" y2="334"/>
                        <a14:backgroundMark x1="53968" y1="334" x2="53968" y2="334"/>
                        <a14:backgroundMark x1="81746" y1="91806" x2="81746" y2="91806"/>
                        <a14:backgroundMark x1="81746" y1="91472" x2="81746" y2="91472"/>
                        <a14:backgroundMark x1="80952" y1="91137" x2="80952" y2="91137"/>
                        <a14:backgroundMark x1="49206" y1="334" x2="49206" y2="33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463" t="-334" r="-128442" b="334"/>
          <a:stretch>
            <a:fillRect/>
          </a:stretch>
        </p:blipFill>
        <p:spPr>
          <a:xfrm>
            <a:off x="309562" y="571500"/>
            <a:ext cx="5686425" cy="56959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Well, if it isn’t the </a:t>
            </a:r>
            <a:r>
              <a:rPr lang="en-US" i="1" dirty="0"/>
              <a:t>new</a:t>
            </a:r>
            <a:r>
              <a:rPr lang="en-US" dirty="0"/>
              <a:t> “hero”. I hope that knock to your head didn’t do any permanent damage. Logan asked me to come help out but…I’ve been distracted watching that beautiful woman. She is in quite the “</a:t>
            </a:r>
            <a:r>
              <a:rPr lang="en-US" i="1" dirty="0"/>
              <a:t>Diah-lema</a:t>
            </a:r>
            <a:r>
              <a:rPr lang="en-US" dirty="0"/>
              <a:t>”, but I didn’t bring my working clothes. </a:t>
            </a:r>
            <a:r>
              <a:rPr lang="en-US" b="1" dirty="0"/>
              <a:t>Help her out and come find me by the river.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A4E26-99F9-8F01-1545-D303831C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A3205E70-E189-B461-27B7-44AC2C209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8945" r="-1508"/>
          <a:stretch>
            <a:fillRect/>
          </a:stretch>
        </p:blipFill>
        <p:spPr>
          <a:xfrm>
            <a:off x="5956968" y="581025"/>
            <a:ext cx="5956968" cy="594360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86A469-BD56-67BD-BF03-C68AE6AE88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956967" y="3609973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C9B32AFB-DFBE-B870-C4AF-A9DC2FF8E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995" t="-160" r="-94458" b="160"/>
          <a:stretch>
            <a:fillRect/>
          </a:stretch>
        </p:blipFill>
        <p:spPr>
          <a:xfrm>
            <a:off x="0" y="581025"/>
            <a:ext cx="5956968" cy="5943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57EE4-DAE6-E2D0-172D-492BB42763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956968" y="581025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93B4C-2E9C-C82D-CD66-3BC4C7BB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956968" y="2047875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D372D-0DE2-2157-D5E5-456C8F11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292643" y="952672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B23F7-0AA0-0DB0-8277-843215525389}"/>
              </a:ext>
            </a:extLst>
          </p:cNvPr>
          <p:cNvSpPr txBox="1"/>
          <p:nvPr/>
        </p:nvSpPr>
        <p:spPr>
          <a:xfrm>
            <a:off x="6586827" y="1120765"/>
            <a:ext cx="247650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 hope you showed them no mercy. Lexi just finished telling me about how difficult it’s been to get supplies. Shall we help clear the road? </a:t>
            </a:r>
            <a:r>
              <a:rPr lang="en-US" b="1" dirty="0"/>
              <a:t>We need to check on the Bar Curtis Ranch, past the Altar Brook bridge.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E7041B-25E5-7DB1-26A0-78B7454AE81A}"/>
              </a:ext>
            </a:extLst>
          </p:cNvPr>
          <p:cNvSpPr txBox="1"/>
          <p:nvPr/>
        </p:nvSpPr>
        <p:spPr>
          <a:xfrm>
            <a:off x="8147283" y="4184388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27D738-1882-A80B-2D37-0B62BEAA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 flipH="1">
            <a:off x="2420773" y="360044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646A78-DF36-3FE0-AF6F-C02CD138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 flipH="1">
            <a:off x="2220747" y="57150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BB686F-BD8C-88E2-1869-BD83FF3263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 flipH="1">
            <a:off x="2220747" y="203835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60F2F2-7D07-E62F-A490-07DDB0C400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573413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21E022-9575-A1D3-FC4C-5745EF1FE7AE}"/>
              </a:ext>
            </a:extLst>
          </p:cNvPr>
          <p:cNvSpPr txBox="1"/>
          <p:nvPr/>
        </p:nvSpPr>
        <p:spPr>
          <a:xfrm>
            <a:off x="2950619" y="1014289"/>
            <a:ext cx="2476500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Slave collars and cages, by the nine… Jennah...I mean </a:t>
            </a:r>
            <a:r>
              <a:rPr lang="en-US" i="1" dirty="0"/>
              <a:t>the queen</a:t>
            </a:r>
            <a:r>
              <a:rPr lang="en-US" dirty="0"/>
              <a:t>, won’t be happy to hear this.  I’m also concerned about these centaur attacks. Let’s see if we can push them back and buy us some room to think. </a:t>
            </a:r>
            <a:r>
              <a:rPr lang="en-US" b="1" dirty="0"/>
              <a:t>Reclaim the plateau and meet me by the trading post.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0031F-4164-411B-CC3C-A9583928F346}"/>
              </a:ext>
            </a:extLst>
          </p:cNvPr>
          <p:cNvSpPr txBox="1"/>
          <p:nvPr/>
        </p:nvSpPr>
        <p:spPr>
          <a:xfrm>
            <a:off x="4599343" y="426985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0047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296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43</cp:revision>
  <dcterms:created xsi:type="dcterms:W3CDTF">2025-07-26T14:06:23Z</dcterms:created>
  <dcterms:modified xsi:type="dcterms:W3CDTF">2025-08-07T01:18:25Z</dcterms:modified>
</cp:coreProperties>
</file>